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media/image42.jpg" ContentType="image/jpeg"/>
  <Override PartName="/ppt/media/image43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1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notesMasters/notesMaster1.xml" ContentType="application/vnd.openxmlformats-officedocument.presentationml.notesMaster+xml"/>
  <Override PartName="/ppt/media/image59.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media/image52.jpg" ContentType="image/jpeg"/>
  <Override PartName="/ppt/media/image60.jpg" ContentType="image/jpeg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3" r:id="rId13"/>
    <p:sldId id="304" r:id="rId14"/>
    <p:sldId id="306" r:id="rId15"/>
    <p:sldId id="307" r:id="rId16"/>
    <p:sldId id="273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4" r:id="rId29"/>
    <p:sldId id="325" r:id="rId30"/>
    <p:sldId id="326" r:id="rId31"/>
    <p:sldId id="261" r:id="rId32"/>
    <p:sldId id="256" r:id="rId33"/>
    <p:sldId id="262" r:id="rId34"/>
    <p:sldId id="257" r:id="rId35"/>
    <p:sldId id="263" r:id="rId36"/>
    <p:sldId id="258" r:id="rId37"/>
    <p:sldId id="259" r:id="rId38"/>
    <p:sldId id="260" r:id="rId39"/>
    <p:sldId id="264" r:id="rId40"/>
    <p:sldId id="265" r:id="rId41"/>
    <p:sldId id="280" r:id="rId42"/>
    <p:sldId id="995" r:id="rId43"/>
    <p:sldId id="996" r:id="rId44"/>
    <p:sldId id="267" r:id="rId45"/>
    <p:sldId id="997" r:id="rId46"/>
    <p:sldId id="998" r:id="rId47"/>
    <p:sldId id="999" r:id="rId48"/>
    <p:sldId id="1000" r:id="rId49"/>
    <p:sldId id="1001" r:id="rId50"/>
    <p:sldId id="1002" r:id="rId51"/>
    <p:sldId id="1003" r:id="rId52"/>
    <p:sldId id="1004" r:id="rId53"/>
    <p:sldId id="1005" r:id="rId54"/>
    <p:sldId id="1006" r:id="rId55"/>
    <p:sldId id="977" r:id="rId56"/>
    <p:sldId id="1009" r:id="rId57"/>
    <p:sldId id="1010" r:id="rId58"/>
    <p:sldId id="971" r:id="rId59"/>
    <p:sldId id="974" r:id="rId60"/>
    <p:sldId id="975" r:id="rId61"/>
    <p:sldId id="282" r:id="rId62"/>
    <p:sldId id="28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633DB-4896-4337-9D45-5734F171C29C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3DC1D-6CA2-4B8F-ADF0-301F0B42C9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29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DE4C843F-E167-034F-F046-BF9FE3768C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7B6E860-EDF5-4A40-9FF4-D9B2F485F345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6BA5176-7602-7400-F205-A35DBB2B5B3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5963"/>
            <a:ext cx="4781550" cy="3586162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5B6DBA4-4D75-050E-5FB0-757C66DBB5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A0927E12-00AF-ACC4-4ED1-6F05F3F0CF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4F55249-029F-4A6E-9D7F-DB98FBAB321C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600823E2-580A-0B14-E5B7-A8EBC7CF37D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5963"/>
            <a:ext cx="4781550" cy="3586162"/>
          </a:xfrm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5C104BF-7D6C-6321-0DFA-3212C4419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12DB02A0-B648-E7FE-A71B-84D40016E1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CC64AE-E1A4-4724-B557-445A7508FFF5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80BC7E96-DFC2-08DE-BB71-BA5B6663B9A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5963"/>
            <a:ext cx="4781550" cy="3586162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A91D62BE-25E5-2C59-8E13-163AA5E25A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B63D2432-DC2A-770D-EFDB-2B72F844BB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5733198-DB04-4784-8DB1-8A15D7A8120C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A4FFB42-A090-22D0-355A-3FCF2B15823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1252538" y="715963"/>
            <a:ext cx="4781550" cy="3586162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4DD4BD59-AA36-8C31-DFB4-5515797939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7F9C-E0A0-9E3E-0E5A-44D5DBF56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7BEA-F22C-27EE-7A77-8515E08EB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4EF71-D47F-B78F-E76E-BBE60C5E4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3670-E7F6-2453-59C3-9229DE96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1269-A206-BDF5-7E33-B311C585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59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D7B0-903C-1669-248E-D4C57B5D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21320-CBAC-7954-3C5B-32416551B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1D64C-6813-9271-D809-7512386D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9A3DA-C4BD-27F8-1311-B4C41241F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CC08C-61D2-C1BB-17EF-4E239640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00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422009-3EFC-16F8-1836-57D09E5E8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208A4-B650-B5D0-5CF1-4B71231CE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4B3F2-8F00-695B-B720-64923543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F48B9-F181-C6A1-2163-D0FB54CB6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E7AC0-C1C1-C8A3-6468-5CBEDD36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53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11FA-973E-DFB6-E338-1FF4BD2F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B997-C4DA-2305-2224-17E76D54C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473BF-A22B-2E52-0874-A14DA4DDE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3200F-DE4C-742A-DC4E-4C99868F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1C0E0-B7FE-BEB5-8FBA-B4AB7000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47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35B7-B8D9-F796-ED48-E43C115C5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11E9D-EBEF-2D1C-D1FB-FE7CF64FB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65C9-20A1-DDFC-71CF-8B15128D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8932-D5AA-F141-DB37-7B9C771DE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C7DD6-E738-A72D-2C95-6AC47FEB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85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FE42-A748-265F-9F59-4C06C3D6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152F-1F8F-9DC5-1B8D-A8868BEF8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DFB95-AB40-08CD-F885-0C88A6C96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7CB7D-D7B4-FF07-21D9-D0C586B55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89889-B774-984B-84BB-B55FFEF0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A3767-A824-48B1-0432-C8CAB232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21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E951-64B2-6E85-C2C4-BA39D0BD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80D17-3474-A164-A95D-97F8A8846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52A2C-5036-E826-057E-E080E70C3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3B66C-791A-657E-7E86-9179F0355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EB702-2471-A878-37AD-6CD06D49D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151B6-0395-22B8-90A8-207933629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DD94A-A175-9E8A-2B9E-661A388E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518E37-83B1-20D1-F17E-0917444C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89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0BB99-4A27-5E81-01DC-71E5004A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6820-355E-48C6-4AF5-0677844B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CF82A-1F73-9B71-E506-45D31D63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4DC41-E70B-1CCE-DF93-CEA761B6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89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C07C5-442B-4F39-BDF0-06DD84BA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7C49B-EEC7-2A78-BAE8-42C7A5DE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5F23F-54FB-5853-4CE6-DBA97570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93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222D-F323-D5B4-2D6E-39BC93AD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C99B-F349-AE5E-5DD5-49E10D819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8B43C-BB79-EAB3-E68F-DB099B081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0374A-C71C-EB60-5D7B-A2AA9119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23708-50E0-8AFF-9948-67B096E3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B0BED-F212-0F0F-8A2F-2E8F43B4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25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F57B-A2B5-B399-03D2-BDAA4D7E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068FAC-0279-642D-A03F-C4C3FE8B0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38E2B-5A81-AF9B-B6BD-64F82BF62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1257A-CBE2-8B4C-7809-DF9F67F9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A9E79-9B47-C6B3-4C29-68F59FC9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8CA18-3BC2-9B35-334F-8749338C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58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D5812-80E9-8841-A7C6-A7275C05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0A917-2ADC-BDEE-BE67-C41289786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8277C-6B09-16A7-3221-70EF47BBD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E4485-3523-460D-937F-7F83777CE095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C347-E737-4E90-7629-AC120EE7A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C50E9-0E47-13F8-155A-FA84B2A6A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8E43F-3EAB-4E6B-9D52-6784145F14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74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3186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695" y="928688"/>
            <a:ext cx="8224242" cy="45094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695" y="928688"/>
            <a:ext cx="8224242" cy="45094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616148"/>
            <a:ext cx="7929563" cy="57417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648" r="1836" b="44420"/>
          <a:stretch/>
        </p:blipFill>
        <p:spPr>
          <a:xfrm>
            <a:off x="1524000" y="1387011"/>
            <a:ext cx="8976189" cy="36986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695" y="616148"/>
            <a:ext cx="8393906" cy="50988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6571" y="571500"/>
            <a:ext cx="8304609" cy="52953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4063" y="571500"/>
            <a:ext cx="8224242" cy="43576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4062" y="285750"/>
            <a:ext cx="8072438" cy="49291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9813" y="500062"/>
            <a:ext cx="7286625" cy="55006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642938"/>
            <a:ext cx="5929313" cy="45094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4063" y="714375"/>
            <a:ext cx="8429625" cy="52863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1188" y="642937"/>
            <a:ext cx="7286625" cy="49291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2688" y="616148"/>
            <a:ext cx="7572375" cy="574178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1250" y="616148"/>
            <a:ext cx="7715250" cy="602753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642937"/>
            <a:ext cx="6643688" cy="59293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419695"/>
            <a:ext cx="7858125" cy="57239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1250" y="928687"/>
            <a:ext cx="7286625" cy="47863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928688"/>
            <a:ext cx="8143875" cy="58578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375" y="928688"/>
            <a:ext cx="8143875" cy="58578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675" y="616147"/>
            <a:ext cx="10099496" cy="59284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8711" y="142875"/>
            <a:ext cx="7750969" cy="650081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1313" y="187523"/>
            <a:ext cx="6429375" cy="602753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27CBD-BC3D-5A58-1474-46D66E05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6947C13-8E4C-2C88-669F-61D32D90F3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8" r="52379"/>
          <a:stretch/>
        </p:blipFill>
        <p:spPr>
          <a:xfrm>
            <a:off x="2645928" y="976045"/>
            <a:ext cx="5778882" cy="56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8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9E19E2F-BDD8-742F-914C-6D58B038C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6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FA5FA233-F14E-726C-93F8-B0517444B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03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20D5A05-B4EE-E5A5-C558-774B0E43B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03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x and whisker chart&#10;&#10;Description automatically generated">
            <a:extLst>
              <a:ext uri="{FF2B5EF4-FFF2-40B4-BE49-F238E27FC236}">
                <a16:creationId xmlns:a16="http://schemas.microsoft.com/office/drawing/2014/main" id="{1B182529-5B7F-66E3-2C6D-2F391AF6F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60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5E1756-3358-FEDF-036E-DA95CA97A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57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7C690F6A-FAEA-E740-4CA7-944E0DDF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79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E42FB5A-1CCD-4470-C654-9E5243CD8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57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AAB863A-A6B8-2B7E-13BD-8EACCE767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1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4062" y="142875"/>
            <a:ext cx="7929563" cy="62150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6621DB1-F05B-037D-2A2E-3AE677CF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98" y="0"/>
            <a:ext cx="12219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9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DA2238D-CEA5-7A55-459A-D5FD2DBE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33"/>
            <a:ext cx="12192000" cy="66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45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face-recognition-based-on-pca-2-638.jpg"/>
          <p:cNvPicPr>
            <a:picLocks noChangeAspect="1"/>
          </p:cNvPicPr>
          <p:nvPr/>
        </p:nvPicPr>
        <p:blipFill rotWithShape="1">
          <a:blip r:embed="rId2"/>
          <a:srcRect t="11469"/>
          <a:stretch/>
        </p:blipFill>
        <p:spPr>
          <a:xfrm>
            <a:off x="1524000" y="791109"/>
            <a:ext cx="9144000" cy="607146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face-recognition-based-on-pca-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454A04C6-FDE6-DC4A-4DEF-5EC3D92A7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9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face-recognition-based-on-pca-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face-recognition-based-on-pca-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face-recognition-based-on-pca-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face-recognition-based-on-pca-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face-recognition-based-on-pca-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419536-E058-F5B7-4D2F-BDC49A8264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t="40599" r="17163"/>
          <a:stretch/>
        </p:blipFill>
        <p:spPr>
          <a:xfrm>
            <a:off x="780837" y="3101325"/>
            <a:ext cx="3637051" cy="1671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4063" y="142875"/>
            <a:ext cx="7858125" cy="621506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face-recognition-based-on-pca-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face-recognition-based-on-pca-1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face-recognition-based-on-pca-1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face-recognition-based-on-pca-1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face-recognition-based-on-pca-13-638.jpg"/>
          <p:cNvPicPr>
            <a:picLocks noChangeAspect="1"/>
          </p:cNvPicPr>
          <p:nvPr/>
        </p:nvPicPr>
        <p:blipFill rotWithShape="1">
          <a:blip r:embed="rId2"/>
          <a:srcRect b="73100"/>
          <a:stretch/>
        </p:blipFill>
        <p:spPr>
          <a:xfrm>
            <a:off x="1524000" y="4571"/>
            <a:ext cx="9144000" cy="1844777"/>
          </a:xfrm>
          <a:prstGeom prst="rect">
            <a:avLst/>
          </a:prstGeom>
        </p:spPr>
      </p:pic>
      <p:pic>
        <p:nvPicPr>
          <p:cNvPr id="3" name="Picture 2" descr="14-face-recognition-based-on-pca-14-638.jpg"/>
          <p:cNvPicPr>
            <a:picLocks noChangeAspect="1"/>
          </p:cNvPicPr>
          <p:nvPr/>
        </p:nvPicPr>
        <p:blipFill rotWithShape="1">
          <a:blip r:embed="rId3"/>
          <a:srcRect b="55422"/>
          <a:stretch/>
        </p:blipFill>
        <p:spPr>
          <a:xfrm>
            <a:off x="1524000" y="1849348"/>
            <a:ext cx="9144000" cy="3057128"/>
          </a:xfrm>
          <a:prstGeom prst="rect">
            <a:avLst/>
          </a:prstGeom>
        </p:spPr>
      </p:pic>
      <p:pic>
        <p:nvPicPr>
          <p:cNvPr id="4" name="Picture 3" descr="15-face-recognition-based-on-pca-15-638.jpg"/>
          <p:cNvPicPr>
            <a:picLocks noChangeAspect="1"/>
          </p:cNvPicPr>
          <p:nvPr/>
        </p:nvPicPr>
        <p:blipFill rotWithShape="1">
          <a:blip r:embed="rId4"/>
          <a:srcRect t="55664" b="13475"/>
          <a:stretch/>
        </p:blipFill>
        <p:spPr>
          <a:xfrm>
            <a:off x="1595919" y="4843984"/>
            <a:ext cx="8215901" cy="190165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239D34E-1E8F-207C-4B37-CAAB7D5A6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Is this a face or not?</a:t>
            </a:r>
          </a:p>
        </p:txBody>
      </p:sp>
      <p:sp>
        <p:nvSpPr>
          <p:cNvPr id="21507" name="Rectangle 7">
            <a:extLst>
              <a:ext uri="{FF2B5EF4-FFF2-40B4-BE49-F238E27FC236}">
                <a16:creationId xmlns:a16="http://schemas.microsoft.com/office/drawing/2014/main" id="{70FE8E87-CF2B-333E-3A3B-835649320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838200"/>
            <a:ext cx="78486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1508" name="Picture 9">
            <a:extLst>
              <a:ext uri="{FF2B5EF4-FFF2-40B4-BE49-F238E27FC236}">
                <a16:creationId xmlns:a16="http://schemas.microsoft.com/office/drawing/2014/main" id="{85E2951F-0452-2796-9247-2C0E0DED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r="28917" b="58099"/>
          <a:stretch>
            <a:fillRect/>
          </a:stretch>
        </p:blipFill>
        <p:spPr bwMode="auto">
          <a:xfrm>
            <a:off x="1524000" y="1066800"/>
            <a:ext cx="35433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0">
            <a:extLst>
              <a:ext uri="{FF2B5EF4-FFF2-40B4-BE49-F238E27FC236}">
                <a16:creationId xmlns:a16="http://schemas.microsoft.com/office/drawing/2014/main" id="{46FD668D-DDC6-B339-ED87-2F79187E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41901" r="8240"/>
          <a:stretch>
            <a:fillRect/>
          </a:stretch>
        </p:blipFill>
        <p:spPr bwMode="auto">
          <a:xfrm>
            <a:off x="5022850" y="1066800"/>
            <a:ext cx="541655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Line 11">
            <a:extLst>
              <a:ext uri="{FF2B5EF4-FFF2-40B4-BE49-F238E27FC236}">
                <a16:creationId xmlns:a16="http://schemas.microsoft.com/office/drawing/2014/main" id="{470ABEDD-C257-C573-C684-494B3BD72E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58674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1" name="Line 12">
            <a:extLst>
              <a:ext uri="{FF2B5EF4-FFF2-40B4-BE49-F238E27FC236}">
                <a16:creationId xmlns:a16="http://schemas.microsoft.com/office/drawing/2014/main" id="{140619A9-7DBF-5D74-AF1F-FC43505112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1066800"/>
            <a:ext cx="0" cy="480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12" name="Line 13">
            <a:extLst>
              <a:ext uri="{FF2B5EF4-FFF2-40B4-BE49-F238E27FC236}">
                <a16:creationId xmlns:a16="http://schemas.microsoft.com/office/drawing/2014/main" id="{AF0D71F9-B96D-790F-BE40-09DBA2ED87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0668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face-recognition-based-on-pca-1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face-recognition-based-on-pca-1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8">
            <a:extLst>
              <a:ext uri="{FF2B5EF4-FFF2-40B4-BE49-F238E27FC236}">
                <a16:creationId xmlns:a16="http://schemas.microsoft.com/office/drawing/2014/main" id="{12552A66-0F1C-3C15-6ADA-35975C06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14300"/>
            <a:ext cx="88011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19">
            <a:extLst>
              <a:ext uri="{FF2B5EF4-FFF2-40B4-BE49-F238E27FC236}">
                <a16:creationId xmlns:a16="http://schemas.microsoft.com/office/drawing/2014/main" id="{018B175E-570E-A89E-0CEA-56BB3CB70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1" y="6172200"/>
            <a:ext cx="41088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(M</a:t>
            </a:r>
            <a:r>
              <a:rPr lang="ja-JP" altLang="en-US"/>
              <a:t>’</a:t>
            </a:r>
            <a:r>
              <a:rPr lang="en-US" altLang="ja-JP"/>
              <a:t> is the number of eigenfaces used)</a:t>
            </a:r>
            <a:endParaRPr lang="en-US" altLang="en-US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EA1F727A-CC1F-20E8-08CD-F1CE66A3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9" y="119064"/>
            <a:ext cx="8772525" cy="661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4063" y="142875"/>
            <a:ext cx="8509992" cy="621506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46627430-E9AF-08F6-7888-A1FCA0A82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3825"/>
            <a:ext cx="87630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56C7DD7-72C2-4245-9364-8C86E9DDD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554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88D11F-ACF9-42C5-FF70-16A414890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9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642937"/>
            <a:ext cx="7983141" cy="55006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5563" y="500063"/>
            <a:ext cx="7143750" cy="5857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8680" y="928687"/>
            <a:ext cx="8429625" cy="43576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E35DE9DD501749BCC2F1E5892C6E81" ma:contentTypeVersion="4" ma:contentTypeDescription="Create a new document." ma:contentTypeScope="" ma:versionID="c780bb462de92cc06fe962f0a9710b7c">
  <xsd:schema xmlns:xsd="http://www.w3.org/2001/XMLSchema" xmlns:xs="http://www.w3.org/2001/XMLSchema" xmlns:p="http://schemas.microsoft.com/office/2006/metadata/properties" xmlns:ns2="b92c99ac-861f-444e-a849-6b6a7463cdff" targetNamespace="http://schemas.microsoft.com/office/2006/metadata/properties" ma:root="true" ma:fieldsID="9e78ebf0d600ee6d6c790af0e5da9f62" ns2:_="">
    <xsd:import namespace="b92c99ac-861f-444e-a849-6b6a7463cd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2c99ac-861f-444e-a849-6b6a7463cd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D7F60A-8B97-41E4-A004-A08FAC953EFE}"/>
</file>

<file path=customXml/itemProps2.xml><?xml version="1.0" encoding="utf-8"?>
<ds:datastoreItem xmlns:ds="http://schemas.openxmlformats.org/officeDocument/2006/customXml" ds:itemID="{7609F253-2B43-4B0C-8E32-43C9C1B655F5}"/>
</file>

<file path=customXml/itemProps3.xml><?xml version="1.0" encoding="utf-8"?>
<ds:datastoreItem xmlns:ds="http://schemas.openxmlformats.org/officeDocument/2006/customXml" ds:itemID="{5C9D7ADB-F6FC-4889-8223-0F4DBA86B790}"/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21</Words>
  <Application>Microsoft Office PowerPoint</Application>
  <PresentationFormat>Widescreen</PresentationFormat>
  <Paragraphs>6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ＭＳ Ｐゴシック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this a face or not?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Praveen Kumar Shukla [MUJ]</dc:creator>
  <cp:lastModifiedBy>Anshika Malsaria [MU - Jaipur]</cp:lastModifiedBy>
  <cp:revision>13</cp:revision>
  <dcterms:created xsi:type="dcterms:W3CDTF">2023-03-20T11:40:21Z</dcterms:created>
  <dcterms:modified xsi:type="dcterms:W3CDTF">2024-04-05T06:16:30Z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0x010100ECE35DE9DD501749BCC2F1E5892C6E81</vt:lpwstr>
  </property>
</Properties>
</file>